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EBBB6-5CFE-4A2A-9BC9-E768CD1DA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192813-614E-4D7E-A133-3909B7318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E6F06-9D02-4D3C-8E99-32F64592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AA547-E4CB-4CC0-AF35-89B5AD05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E9FDF-DB51-4755-94B6-D61B7437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9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59C8A-CA49-47FD-97F8-54E33A70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66E54-D4BC-41D8-8A06-5A7AA401B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921B6-3541-44C5-80F9-2A3DF4FB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D7E3F0-DA82-4FF9-B07B-4CD8E5A8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A10C95-F81B-41A9-9D54-07565711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6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C91099-58C7-41B0-8517-73637E604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7DE823-8161-416E-855C-526E8DD27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0A8B7-702B-4741-AA86-C40882A3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9970E-E0A3-44F9-9A5E-B8012E8F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10DC9-9ADA-47C7-BF02-4D5D1169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51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35ED2-6AC9-4E54-84B5-20F07713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C7BA5-FF74-41D4-A13B-315A05D91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FF04F-8139-4032-AF1C-DF68F527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1AB7D-4100-407C-8C55-6C8E5B1E9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FC4A31-AE8D-42AC-98C5-73247E91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5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FCC5F-0434-4483-B777-02820DB0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CBF96E-748B-47E1-AA67-C28AE8B44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E8A7B-3BD2-44C6-9345-704B04F4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7C7D-A6D2-4301-9D98-F7E4F1C5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E1826-DEB3-49B0-9D40-5E1FE502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4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2069F-5976-4818-8283-B6591CEB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6F09B-9912-41E2-B187-DA35D4581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FAB68-99D2-4753-9391-F7712AC0C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426A2D-5D91-4975-9BEF-CEAB4871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9FAEB-5B09-4D26-A485-13784F7F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EA2169-BBD9-47D6-BFD3-70BD3BB2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93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9D2DF-B53E-486B-B3EE-9743F7AA7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3B9E9-889E-425E-A79F-60ACF1389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85B9F7-A89A-49AF-B46E-DDE8DACB1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E44734-A628-467C-B72C-8385DE64C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DD4957-A096-4451-AEE5-B852F0F40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E6169F-2066-4FA1-B8C5-80C8D8E6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E4F6C3-AF19-4D01-8804-8ED540A4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53C61B-5E83-479E-9853-201023A8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99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4ED6B-BA8E-457F-ADFE-A1971BA7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5C6F0A-B801-4731-9306-939ED967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3C04DE-533D-4A97-9C5F-706A85F0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E2DCA5-813D-495E-A48A-5DB112E3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7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FF79A-1B52-4A10-AA0D-87C97524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131791-D61F-4D62-9A45-FDC20484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0C546-BC0E-454B-8F3B-1C5D27D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4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5B3BE-0589-4C9E-A8F0-5680BA9E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0AEAFE-F4BE-497E-985E-E0FF502B2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474162-2079-4A17-B60F-73681E242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B0E938-967A-4346-972A-1DF8E4C99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2B207-184A-4F52-BB5E-1EEB386A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58C238-ECBB-456F-AC32-4BA82F40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3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DC660-440E-4BB0-A0FD-F8553967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D724C-5578-4646-B926-5C528E324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4BC2F-09BA-49E7-8832-83479ECF2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116E15-FA66-4A66-B003-9AC0C784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760BDD-E794-488D-949E-E81EFEB3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3FB0D4-9DB0-45AF-B28F-11713099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7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0C493B-4424-4E3D-AA73-A1017F00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854EF-BCCD-40C8-B60B-7FC59E6DF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621A5-C08C-47B1-B7A8-0C03237E9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40316-5785-4A72-9B1C-AD73390E2AAB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EA32E-CD18-43C4-A29F-F0FA58D66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3DA84-EEE3-4ED7-AC4B-1941D372D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7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9AD64-A08D-40FC-9F0F-FCD80834D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76486"/>
          </a:xfrm>
        </p:spPr>
        <p:txBody>
          <a:bodyPr/>
          <a:lstStyle/>
          <a:p>
            <a:r>
              <a:rPr lang="en-US" altLang="ko-KR" dirty="0"/>
              <a:t>OPENCV</a:t>
            </a:r>
            <a:br>
              <a:rPr lang="en-US" altLang="ko-KR" dirty="0"/>
            </a:br>
            <a:r>
              <a:rPr lang="en-US" altLang="ko-KR" dirty="0"/>
              <a:t>Python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90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F8EF51-984B-42FD-8902-21ED4C6F2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" y="365124"/>
            <a:ext cx="10152888" cy="868680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84963E9-6A05-48C5-8D76-9F7D2F648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7" y="1347359"/>
            <a:ext cx="5852667" cy="4819524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9E0BF58-8D07-4CD4-96DA-D8A515818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93" y="2564271"/>
            <a:ext cx="6256562" cy="37112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B3D3D2-AC79-414B-8281-CAE83D42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6" y="5167313"/>
            <a:ext cx="10515600" cy="1325563"/>
          </a:xfrm>
        </p:spPr>
        <p:txBody>
          <a:bodyPr/>
          <a:lstStyle/>
          <a:p>
            <a:br>
              <a:rPr lang="en-US" altLang="ko-KR" sz="2800" dirty="0"/>
            </a:br>
            <a:endParaRPr lang="ko-KR" altLang="en-US" dirty="0"/>
          </a:p>
        </p:txBody>
      </p:sp>
      <p:pic>
        <p:nvPicPr>
          <p:cNvPr id="8" name="그림 7" descr="과일, 오렌지, 야채이(가) 표시된 사진&#10;&#10;자동 생성된 설명">
            <a:extLst>
              <a:ext uri="{FF2B5EF4-FFF2-40B4-BE49-F238E27FC236}">
                <a16:creationId xmlns:a16="http://schemas.microsoft.com/office/drawing/2014/main" id="{5080022F-5210-4784-8696-E3002CF9F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84" y="308879"/>
            <a:ext cx="4635004" cy="3448242"/>
          </a:xfrm>
          <a:prstGeom prst="rect">
            <a:avLst/>
          </a:prstGeom>
        </p:spPr>
      </p:pic>
      <p:pic>
        <p:nvPicPr>
          <p:cNvPr id="10" name="그림 9" descr="실내, 식물, 여러개, 야채이(가) 표시된 사진&#10;&#10;자동 생성된 설명">
            <a:extLst>
              <a:ext uri="{FF2B5EF4-FFF2-40B4-BE49-F238E27FC236}">
                <a16:creationId xmlns:a16="http://schemas.microsoft.com/office/drawing/2014/main" id="{6013A57C-AABD-4389-BE38-D83EED25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606" y="-211237"/>
            <a:ext cx="4776322" cy="4145949"/>
          </a:xfrm>
          <a:prstGeom prst="rect">
            <a:avLst/>
          </a:prstGeom>
        </p:spPr>
      </p:pic>
      <p:pic>
        <p:nvPicPr>
          <p:cNvPr id="12" name="그림 11" descr="오렌지, 야채이(가) 표시된 사진&#10;&#10;자동 생성된 설명">
            <a:extLst>
              <a:ext uri="{FF2B5EF4-FFF2-40B4-BE49-F238E27FC236}">
                <a16:creationId xmlns:a16="http://schemas.microsoft.com/office/drawing/2014/main" id="{88B23900-87E2-4799-8C2B-1ADD24DF3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26" y="348248"/>
            <a:ext cx="4342152" cy="362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DA78AC-444D-444A-8592-649C1FDC5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" y="348022"/>
            <a:ext cx="6348010" cy="2278577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4A3724F-32C1-4DCD-B483-8AB870779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" y="2626599"/>
            <a:ext cx="7361558" cy="262150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AD432F-C7B4-4F54-9626-C45FC633F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514" y="1056743"/>
            <a:ext cx="8100762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6AF96B-F9D4-4791-AEC9-7D9F64242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2" y="563379"/>
            <a:ext cx="7125317" cy="177561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DB30950-1FB1-4C8C-A294-2599096CD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6" y="2347460"/>
            <a:ext cx="6850974" cy="21947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E2E41D-ED4F-4F98-BE2E-2A736AEED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13" y="926943"/>
            <a:ext cx="6160586" cy="3939821"/>
          </a:xfrm>
          <a:prstGeom prst="rect">
            <a:avLst/>
          </a:prstGeom>
        </p:spPr>
      </p:pic>
      <p:pic>
        <p:nvPicPr>
          <p:cNvPr id="10" name="그림 9" descr="실내, 묶음, 다른, 여러개이(가) 표시된 사진&#10;&#10;자동 생성된 설명">
            <a:extLst>
              <a:ext uri="{FF2B5EF4-FFF2-40B4-BE49-F238E27FC236}">
                <a16:creationId xmlns:a16="http://schemas.microsoft.com/office/drawing/2014/main" id="{350D27A4-DA13-43A4-BBB0-C350B8F088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19" y="983387"/>
            <a:ext cx="6251359" cy="4008025"/>
          </a:xfrm>
          <a:prstGeom prst="rect">
            <a:avLst/>
          </a:prstGeom>
        </p:spPr>
      </p:pic>
      <p:pic>
        <p:nvPicPr>
          <p:cNvPr id="12" name="그림 11" descr="실내, 묶음, 다른, 여러개이(가) 표시된 사진&#10;&#10;자동 생성된 설명">
            <a:extLst>
              <a:ext uri="{FF2B5EF4-FFF2-40B4-BE49-F238E27FC236}">
                <a16:creationId xmlns:a16="http://schemas.microsoft.com/office/drawing/2014/main" id="{1B206D44-97F7-4DA7-BECB-3794E1622A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39" y="983387"/>
            <a:ext cx="6553406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940A3A6-89D8-47BC-8233-C29184328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3" y="2659802"/>
            <a:ext cx="7468247" cy="327688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B5C07AF-DAE6-4A00-B0CC-8CBE47DBA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5" y="266185"/>
            <a:ext cx="7445385" cy="212616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B3A0B15-5522-4181-ACE5-8A36D7813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9" y="1226871"/>
            <a:ext cx="10181202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AAECA-55D6-463E-89B8-77873ED7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02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7B352-FBB0-41A8-97C9-F10ECF7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28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33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</Words>
  <Application>Microsoft Office PowerPoint</Application>
  <PresentationFormat>와이드스크린</PresentationFormat>
  <Paragraphs>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OPENCV Python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</dc:title>
  <dc:creator>181131@jnu.ac.kr</dc:creator>
  <cp:lastModifiedBy>181131@jnu.ac.kr</cp:lastModifiedBy>
  <cp:revision>1</cp:revision>
  <dcterms:created xsi:type="dcterms:W3CDTF">2022-01-06T07:03:17Z</dcterms:created>
  <dcterms:modified xsi:type="dcterms:W3CDTF">2022-01-06T08:22:05Z</dcterms:modified>
</cp:coreProperties>
</file>